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presProps" Target="presProps.xml" /><Relationship Id="rId6" Type="http://schemas.openxmlformats.org/officeDocument/2006/relationships/tableStyles" Target="tableStyles.xml" /><Relationship Id="rId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 lang="de-DE"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Gruppe 1: Arno Chaidron, Louis Hermier</a:t>
            </a:r>
            <a:endParaRPr sz="160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5841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20843356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38199" y="1690687"/>
            <a:ext cx="3826003" cy="2533834"/>
          </a:xfrm>
          <a:prstGeom prst="rect">
            <a:avLst/>
          </a:prstGeom>
        </p:spPr>
      </p:pic>
      <p:pic>
        <p:nvPicPr>
          <p:cNvPr id="50022587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7878673" y="3965590"/>
            <a:ext cx="3826003" cy="2533834"/>
          </a:xfrm>
          <a:prstGeom prst="rect">
            <a:avLst/>
          </a:prstGeom>
        </p:spPr>
      </p:pic>
      <p:sp>
        <p:nvSpPr>
          <p:cNvPr id="2098345017" name="" hidden="0"/>
          <p:cNvSpPr txBox="1"/>
          <p:nvPr isPhoto="0" userDrawn="0"/>
        </p:nvSpPr>
        <p:spPr bwMode="auto">
          <a:xfrm flipH="0" flipV="0">
            <a:off x="4821733" y="1690687"/>
            <a:ext cx="6883556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Small: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600 * 397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238.200px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Medium: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1000 * 662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662.000px</a:t>
            </a:r>
            <a:r>
              <a:rPr>
                <a:latin typeface="Quicksand SemiBold"/>
                <a:ea typeface="Quicksand SemiBold"/>
                <a:cs typeface="Quicksand SemiBold"/>
              </a:rPr>
              <a:t> (2,8x </a:t>
            </a:r>
            <a:r>
              <a:rPr>
                <a:latin typeface="Quicksand Light"/>
                <a:ea typeface="Quicksand Light"/>
                <a:cs typeface="Quicksand Light"/>
              </a:rPr>
              <a:t>small</a:t>
            </a:r>
            <a:r>
              <a:rPr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Large: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4394 * 2910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12.786.540px (19x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medium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, 54x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large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2</Slides>
  <Notes>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Theme 1</vt:lpstr>
      <vt:lpstr>Slide 1</vt:lpstr>
      <vt:lpstr>Slide 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2022-03-27T19:26:30Z</dcterms:modified>
  <cp:category/>
  <cp:contentStatus/>
  <cp:version/>
</cp:coreProperties>
</file>